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B84A805D-7AAB-4DB5-9F11-312036BFB2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63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reeform 2"/>
          <p:cNvSpPr>
            <a:spLocks/>
          </p:cNvSpPr>
          <p:nvPr/>
        </p:nvSpPr>
        <p:spPr bwMode="blackWhite">
          <a:xfrm>
            <a:off x="20638" y="12702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1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9C518E-F1A6-42E9-81A3-C22982F119C8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195264" y="234950"/>
            <a:ext cx="3787775" cy="1778000"/>
            <a:chOff x="123" y="148"/>
            <a:chExt cx="2386" cy="1120"/>
          </a:xfrm>
        </p:grpSpPr>
        <p:sp>
          <p:nvSpPr>
            <p:cNvPr id="9225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6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27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28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9229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0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1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2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33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grpSp>
        <p:nvGrpSpPr>
          <p:cNvPr id="9234" name="Group 18"/>
          <p:cNvGrpSpPr>
            <a:grpSpLocks/>
          </p:cNvGrpSpPr>
          <p:nvPr/>
        </p:nvGrpSpPr>
        <p:grpSpPr bwMode="auto">
          <a:xfrm>
            <a:off x="7915275" y="4368802"/>
            <a:ext cx="742950" cy="1058863"/>
            <a:chOff x="4986" y="2752"/>
            <a:chExt cx="468" cy="667"/>
          </a:xfrm>
        </p:grpSpPr>
        <p:sp>
          <p:nvSpPr>
            <p:cNvPr id="9235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6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9237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9238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9239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0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1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2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9243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</p:grpSp>
      </p:grpSp>
      <p:sp>
        <p:nvSpPr>
          <p:cNvPr id="9244" name="Freeform 28"/>
          <p:cNvSpPr>
            <a:spLocks/>
          </p:cNvSpPr>
          <p:nvPr/>
        </p:nvSpPr>
        <p:spPr bwMode="auto">
          <a:xfrm>
            <a:off x="901701" y="5054602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45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69DD69-70C1-43A9-9771-D8C4B06294C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76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AE8EC-99D5-470C-B809-64D21B2C352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9053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4A313C-9ECB-4BF6-AEA2-C94E4CD6975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024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AE8B4B-7FDD-46DD-9211-DB90677210F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982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00E1E-B435-4027-A458-14952065FBE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893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E524E-ED65-4C51-AB74-E242FEC7B9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422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164163-9D73-4435-B35E-C82553A5AFA9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862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4041C0-0CE4-4CA2-9BA3-D28231C1BBC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3121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F2070-DE2A-403A-AA0A-1D5C76CBA36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179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0A40-4A0B-4146-98AE-3F022DC6568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1612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2"/>
          <p:cNvSpPr>
            <a:spLocks/>
          </p:cNvSpPr>
          <p:nvPr/>
        </p:nvSpPr>
        <p:spPr bwMode="auto">
          <a:xfrm rot="18427436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31E708B-6B40-4C76-A366-D6251655B5F0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8200" name="Freeform 8"/>
          <p:cNvSpPr>
            <a:spLocks/>
          </p:cNvSpPr>
          <p:nvPr/>
        </p:nvSpPr>
        <p:spPr bwMode="auto">
          <a:xfrm rot="18427436">
            <a:off x="7865270" y="24608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01" name="Freeform 9"/>
          <p:cNvSpPr>
            <a:spLocks/>
          </p:cNvSpPr>
          <p:nvPr/>
        </p:nvSpPr>
        <p:spPr bwMode="auto">
          <a:xfrm rot="18427436">
            <a:off x="7831139" y="192089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8202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8203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4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5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6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7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8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09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0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11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grpSp>
          <p:nvGrpSpPr>
            <p:cNvPr id="8212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8213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821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1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  <p:sp>
            <p:nvSpPr>
              <p:cNvPr id="8217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8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8219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20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8221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2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3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4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5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6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7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28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</p:grpSp>
      <p:grpSp>
        <p:nvGrpSpPr>
          <p:cNvPr id="8229" name="Group 37"/>
          <p:cNvGrpSpPr>
            <a:grpSpLocks/>
          </p:cNvGrpSpPr>
          <p:nvPr/>
        </p:nvGrpSpPr>
        <p:grpSpPr bwMode="auto">
          <a:xfrm>
            <a:off x="8680451" y="2116140"/>
            <a:ext cx="385763" cy="4308475"/>
            <a:chOff x="5468" y="1333"/>
            <a:chExt cx="243" cy="2714"/>
          </a:xfrm>
        </p:grpSpPr>
        <p:sp>
          <p:nvSpPr>
            <p:cNvPr id="8230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  <p:sp>
          <p:nvSpPr>
            <p:cNvPr id="8231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8232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8233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8234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de-DE"/>
              </a:p>
            </p:txBody>
          </p:sp>
          <p:grpSp>
            <p:nvGrpSpPr>
              <p:cNvPr id="8235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8236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7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8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39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0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1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2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  <p:sp>
              <p:nvSpPr>
                <p:cNvPr id="8243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de-DE"/>
                </a:p>
              </p:txBody>
            </p:sp>
          </p:grpSp>
        </p:grpSp>
        <p:sp>
          <p:nvSpPr>
            <p:cNvPr id="8244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anose="030F0702030302020204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VHS PC-Kurse für </a:t>
            </a:r>
            <a:r>
              <a:rPr lang="de-DE" dirty="0"/>
              <a:t>Kids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Kurse für Kinder und Jugendliche von 4 – 14 Jahren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Kindgerechte Kurse durch: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/>
              <a:t>Pädagogisch geschulte Trainerinnen und Trainer</a:t>
            </a:r>
          </a:p>
          <a:p>
            <a:pPr>
              <a:lnSpc>
                <a:spcPct val="90000"/>
              </a:lnSpc>
            </a:pPr>
            <a:r>
              <a:rPr lang="de-DE"/>
              <a:t>Speziell für die unterschiedlichen Altersstufen aufbereitetes Schulungsmaterial</a:t>
            </a:r>
          </a:p>
          <a:p>
            <a:pPr>
              <a:lnSpc>
                <a:spcPct val="90000"/>
              </a:lnSpc>
            </a:pPr>
            <a:r>
              <a:rPr lang="de-DE"/>
              <a:t>Auf die Konzentrationsfähigkeit von Kindern abgestimmte Kurszeiten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Wir bieten günstige Konditionen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/>
              <a:t>50.- € monatliche Kursgebühr bei einer Zeitstunde Unterricht je Woche</a:t>
            </a:r>
          </a:p>
          <a:p>
            <a:r>
              <a:rPr lang="de-DE"/>
              <a:t>Ermäßigung der Kursgebühr um 25 % ab dem zweiten Kind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Ihr Vorteil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2" y="1828800"/>
            <a:ext cx="3776663" cy="3657600"/>
          </a:xfrm>
        </p:spPr>
        <p:txBody>
          <a:bodyPr/>
          <a:lstStyle/>
          <a:p>
            <a:r>
              <a:rPr lang="de-DE" sz="2800"/>
              <a:t>Alle ausgefallenen Stunden können nachgeholt werden! Dies gilt z. B. für …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05338" y="1828800"/>
            <a:ext cx="3776662" cy="3657600"/>
          </a:xfrm>
        </p:spPr>
        <p:txBody>
          <a:bodyPr/>
          <a:lstStyle/>
          <a:p>
            <a:r>
              <a:rPr lang="de-DE" sz="2800"/>
              <a:t>… Kursstunden, die durch Ferien entfallen</a:t>
            </a:r>
          </a:p>
          <a:p>
            <a:r>
              <a:rPr lang="de-DE" sz="2800"/>
              <a:t>… Kursausfall durch Krankheit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</Words>
  <Application>Microsoft Office PowerPoint</Application>
  <PresentationFormat>Bildschirmpräsentation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7" baseType="lpstr">
      <vt:lpstr>Arial</vt:lpstr>
      <vt:lpstr>Comic Sans MS</vt:lpstr>
      <vt:lpstr>Crayons</vt:lpstr>
      <vt:lpstr>VHS PC-Kurse für Kids</vt:lpstr>
      <vt:lpstr>Kindgerechte Kurse durch:</vt:lpstr>
      <vt:lpstr>Wir bieten günstige Konditionen</vt:lpstr>
      <vt:lpstr>Ihr Vorteil</vt:lpstr>
    </vt:vector>
  </TitlesOfParts>
  <Company>HERDT Verlag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Computerkurse für Kids</dc:title>
  <dc:creator>Tina Wegener</dc:creator>
  <cp:lastModifiedBy>Helmut Betz</cp:lastModifiedBy>
  <cp:revision>6</cp:revision>
  <dcterms:created xsi:type="dcterms:W3CDTF">2003-08-04T08:10:55Z</dcterms:created>
  <dcterms:modified xsi:type="dcterms:W3CDTF">2016-02-01T10:25:50Z</dcterms:modified>
</cp:coreProperties>
</file>