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488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13.02.2016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72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173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Standorte der angebotenen Schulungen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10</cp:revision>
  <cp:lastPrinted>2016-02-09T22:38:13Z</cp:lastPrinted>
  <dcterms:created xsi:type="dcterms:W3CDTF">2016-02-02T11:07:12Z</dcterms:created>
  <dcterms:modified xsi:type="dcterms:W3CDTF">2016-02-13T00:40:29Z</dcterms:modified>
</cp:coreProperties>
</file>