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350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</a:t>
            </a:r>
            <a:r>
              <a:rPr lang="de-DE" dirty="0" smtClean="0"/>
              <a:t>PC-</a:t>
            </a:r>
            <a:r>
              <a:rPr lang="de-DE" dirty="0" err="1" smtClean="0"/>
              <a:t>Kursse</a:t>
            </a:r>
            <a:r>
              <a:rPr lang="de-DE" dirty="0" smtClean="0"/>
              <a:t> </a:t>
            </a:r>
            <a:r>
              <a:rPr lang="de-DE" dirty="0" smtClean="0"/>
              <a:t>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Kursse</a:t>
            </a:r>
            <a:r>
              <a:rPr lang="de-DE" dirty="0" smtClean="0"/>
              <a:t> </a:t>
            </a:r>
            <a:r>
              <a:rPr lang="de-DE" dirty="0" smtClean="0"/>
              <a:t>für Kinder und Jugendliche von 4 – 14 </a:t>
            </a:r>
            <a:r>
              <a:rPr lang="de-DE" dirty="0" err="1" smtClean="0"/>
              <a:t>Jaren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Kindtgerechte</a:t>
            </a:r>
            <a:r>
              <a:rPr lang="de-DE" dirty="0" smtClean="0"/>
              <a:t> </a:t>
            </a:r>
            <a:r>
              <a:rPr lang="de-DE" dirty="0" smtClean="0"/>
              <a:t>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Pädägogisch</a:t>
            </a:r>
            <a:r>
              <a:rPr lang="de-DE" dirty="0" smtClean="0"/>
              <a:t> </a:t>
            </a:r>
            <a:r>
              <a:rPr lang="de-DE" dirty="0" smtClean="0"/>
              <a:t>geschulte Trainerinnen und Trainer</a:t>
            </a:r>
          </a:p>
          <a:p>
            <a:r>
              <a:rPr lang="de-DE" dirty="0" smtClean="0"/>
              <a:t>Speziell für die unterschiedlichen Altersstufen aufbereitetes </a:t>
            </a:r>
            <a:r>
              <a:rPr lang="de-DE" dirty="0" err="1" smtClean="0"/>
              <a:t>Schulungsmateriall</a:t>
            </a:r>
            <a:endParaRPr lang="de-DE" dirty="0" smtClean="0"/>
          </a:p>
          <a:p>
            <a:r>
              <a:rPr lang="de-DE" dirty="0" smtClean="0"/>
              <a:t>Auf die </a:t>
            </a:r>
            <a:r>
              <a:rPr lang="de-DE" dirty="0" err="1" smtClean="0"/>
              <a:t>Konzentrationsfähigheit</a:t>
            </a:r>
            <a:r>
              <a:rPr lang="de-DE" dirty="0" smtClean="0"/>
              <a:t> </a:t>
            </a:r>
            <a:r>
              <a:rPr lang="de-DE" dirty="0" smtClean="0"/>
              <a:t>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</a:t>
            </a:r>
            <a:r>
              <a:rPr lang="de-DE" dirty="0" err="1" smtClean="0"/>
              <a:t>Kontitionen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err="1" smtClean="0"/>
              <a:t>Ermässigung</a:t>
            </a:r>
            <a:r>
              <a:rPr lang="de-DE" dirty="0" smtClean="0"/>
              <a:t> </a:t>
            </a:r>
            <a:r>
              <a:rPr lang="de-DE" dirty="0" smtClean="0"/>
              <a:t>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</a:t>
            </a:r>
            <a:r>
              <a:rPr lang="de-DE" dirty="0" err="1" smtClean="0"/>
              <a:t>Vordeil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</a:t>
            </a:r>
            <a:r>
              <a:rPr lang="de-DE" sz="2800" dirty="0" err="1" smtClean="0"/>
              <a:t>ausgefalenen</a:t>
            </a:r>
            <a:r>
              <a:rPr lang="de-DE" sz="2800" dirty="0" smtClean="0"/>
              <a:t> </a:t>
            </a:r>
            <a:r>
              <a:rPr lang="de-DE" sz="2800" dirty="0" smtClean="0"/>
              <a:t>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</a:t>
            </a:r>
            <a:r>
              <a:rPr lang="de-DE" sz="2800" dirty="0" err="1" smtClean="0"/>
              <a:t>entfalen</a:t>
            </a:r>
            <a:endParaRPr lang="de-DE" sz="2800" dirty="0" smtClean="0"/>
          </a:p>
          <a:p>
            <a:r>
              <a:rPr lang="de-DE" sz="2800" dirty="0" smtClean="0"/>
              <a:t>… Kursausfall durch </a:t>
            </a:r>
            <a:r>
              <a:rPr lang="de-DE" sz="2800" dirty="0" err="1" smtClean="0"/>
              <a:t>Krankkeit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132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PC-Schulung Kids</vt:lpstr>
      <vt:lpstr>VHS PC-Kursse für Kids</vt:lpstr>
      <vt:lpstr>Standorte der angebotenen Schulungen</vt:lpstr>
      <vt:lpstr>Kindtgerechte Kurse durch:</vt:lpstr>
      <vt:lpstr>Wir bieten günstige Kontitionen</vt:lpstr>
      <vt:lpstr>Ihr Vordeil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11</cp:revision>
  <cp:lastPrinted>2016-02-09T22:38:13Z</cp:lastPrinted>
  <dcterms:created xsi:type="dcterms:W3CDTF">2016-02-02T11:07:12Z</dcterms:created>
  <dcterms:modified xsi:type="dcterms:W3CDTF">2016-02-10T09:31:52Z</dcterms:modified>
</cp:coreProperties>
</file>