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81813" cy="96615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38" autoAdjust="0"/>
    <p:restoredTop sz="86355" autoAdjust="0"/>
  </p:normalViewPr>
  <p:slideViewPr>
    <p:cSldViewPr snapToGrid="0">
      <p:cViewPr varScale="1">
        <p:scale>
          <a:sx n="64" d="100"/>
          <a:sy n="64" d="100"/>
        </p:scale>
        <p:origin x="1002" y="7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2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C518E-F1A6-42E9-81A3-C22982F119C8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4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28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1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2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2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38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1" y="5054602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9958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61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4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44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1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25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24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960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34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8FEDF3-9E8D-4299-932B-C423AEBED4B9}" type="datetimeFigureOut">
              <a:rPr lang="de-DE" smtClean="0"/>
              <a:t>18.02.2016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1416F-0240-4F44-9C57-4530AF663DFC}" type="slidenum">
              <a:rPr lang="de-DE" smtClean="0"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0" y="24608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39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20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1" y="2116140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35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127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Kids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Kurse für Kinder und Jugendliche von 4 – 14 Jahren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10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Standorte der angebotenen Schulungen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030274"/>
            <a:ext cx="7696200" cy="3657600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Freudenstadt</a:t>
            </a:r>
          </a:p>
          <a:p>
            <a:pPr lvl="1"/>
            <a:r>
              <a:rPr lang="de-DE" dirty="0" smtClean="0"/>
              <a:t>Paulinenstr. 4</a:t>
            </a:r>
          </a:p>
          <a:p>
            <a:pPr lvl="2"/>
            <a:r>
              <a:rPr lang="de-DE" dirty="0" smtClean="0"/>
              <a:t>Leitung: Rosa Meier, Diplomkauffrau</a:t>
            </a:r>
          </a:p>
          <a:p>
            <a:r>
              <a:rPr lang="de-DE" dirty="0" err="1" smtClean="0"/>
              <a:t>Baiersbronn</a:t>
            </a:r>
            <a:endParaRPr lang="de-DE" dirty="0" smtClean="0"/>
          </a:p>
          <a:p>
            <a:pPr lvl="1"/>
            <a:r>
              <a:rPr lang="de-DE" dirty="0" smtClean="0"/>
              <a:t>Bahnhofsallee 1</a:t>
            </a:r>
          </a:p>
          <a:p>
            <a:pPr lvl="2"/>
            <a:r>
              <a:rPr lang="de-DE" dirty="0" smtClean="0"/>
              <a:t>Leitung: Dr. Dieter Fritz, Kinderarzt a. D.</a:t>
            </a:r>
          </a:p>
          <a:p>
            <a:r>
              <a:rPr lang="de-DE" dirty="0" smtClean="0"/>
              <a:t>Horb am Neckar</a:t>
            </a:r>
          </a:p>
          <a:p>
            <a:pPr lvl="1"/>
            <a:r>
              <a:rPr lang="de-DE" dirty="0" smtClean="0"/>
              <a:t>Sulzer Weg 3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dirty="0" smtClean="0"/>
              <a:t>Leitung: Elke Reich, </a:t>
            </a:r>
            <a:r>
              <a:rPr lang="de-DE" baseline="0" dirty="0" smtClean="0"/>
              <a:t>Sozialpädagogin</a:t>
            </a:r>
          </a:p>
        </p:txBody>
      </p:sp>
    </p:spTree>
    <p:extLst>
      <p:ext uri="{BB962C8B-B14F-4D97-AF65-F5344CB8AC3E}">
        <p14:creationId xmlns:p14="http://schemas.microsoft.com/office/powerpoint/2010/main" val="13572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Kindgerechte Kurse durch: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Pädagogisch geschulte Trainerinnen und Trainer</a:t>
            </a:r>
          </a:p>
          <a:p>
            <a:r>
              <a:rPr lang="de-DE" dirty="0" smtClean="0"/>
              <a:t>Speziell für die unterschiedlichen Altersstufen aufbereitetes Schulungsmaterial</a:t>
            </a:r>
          </a:p>
          <a:p>
            <a:r>
              <a:rPr lang="de-DE" dirty="0" smtClean="0"/>
              <a:t>Auf die Konzentrationsfähigkeit von Kindern abgestimmte Kurszeiten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0948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Wir bieten günstige Konditionen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50,- € monatliche Kursgebühr bei einer Zeitstunde Unterricht je Woche</a:t>
            </a:r>
          </a:p>
          <a:p>
            <a:r>
              <a:rPr lang="de-DE" dirty="0" smtClean="0"/>
              <a:t>Ermäßigung der Kursgebühr um 25 % ab dem zweiten Kind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74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Ihr Vorteil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2800" dirty="0" smtClean="0"/>
              <a:t>Alle ausgefallenen Stunden können nachgeholt werden! Dies gilt z. B. für …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sz="2800" dirty="0" smtClean="0"/>
              <a:t>… Kursstunden, die durch Ferien entfallen</a:t>
            </a:r>
          </a:p>
          <a:p>
            <a:r>
              <a:rPr lang="de-DE" sz="2800" dirty="0" smtClean="0"/>
              <a:t>… Kursausfall durch Krankheit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30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-Schulung Kid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C-Schulung Kids" id="{FB6DBC0A-DE14-48BB-BE94-7E6498ABCA70}" vid="{B3686712-59DC-4338-9EFD-6683B51612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PC-Schulung Kids</Template>
  <TotalTime>0</TotalTime>
  <Words>132</Words>
  <Application>Microsoft Office PowerPoint</Application>
  <PresentationFormat>Bildschirmpräsentation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PC-Schulung Kids</vt:lpstr>
      <vt:lpstr>VHS PC-Kurse für Kids</vt:lpstr>
      <vt:lpstr>Standorte der angebotenen Schulungen</vt:lpstr>
      <vt:lpstr>Kindgerechte Kurse durch:</vt:lpstr>
      <vt:lpstr>Wir bieten günstige Konditionen</vt:lpstr>
      <vt:lpstr>Ihr Vorteil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VHS PC-Kurse für Kids</dc:title>
  <dc:creator>Helmut Betz</dc:creator>
  <cp:lastModifiedBy>Helmut Betz</cp:lastModifiedBy>
  <cp:revision>14</cp:revision>
  <cp:lastPrinted>2016-02-09T22:38:13Z</cp:lastPrinted>
  <dcterms:created xsi:type="dcterms:W3CDTF">2016-02-02T11:07:12Z</dcterms:created>
  <dcterms:modified xsi:type="dcterms:W3CDTF">2016-02-18T10:59:17Z</dcterms:modified>
</cp:coreProperties>
</file>