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38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02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Teilnehmer 2015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Mädchen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252675821037609E-17"/>
                  <c:y val="-2.777777777777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Tabelle1!$B$2:$D$2</c:f>
              <c:numCache>
                <c:formatCode>General</c:formatCode>
                <c:ptCount val="3"/>
                <c:pt idx="0">
                  <c:v>115</c:v>
                </c:pt>
                <c:pt idx="1">
                  <c:v>88</c:v>
                </c:pt>
                <c:pt idx="2">
                  <c:v>154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Jungen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508250825082501E-3"/>
                  <c:y val="-2.430555555555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003300330032397E-3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508250825081304E-3"/>
                  <c:y val="-2.4305555555555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Tabelle1!$B$1:$D$1</c:f>
              <c:strCache>
                <c:ptCount val="3"/>
                <c:pt idx="0">
                  <c:v>Frühjahr 2015</c:v>
                </c:pt>
                <c:pt idx="1">
                  <c:v>Sommer 2015</c:v>
                </c:pt>
                <c:pt idx="2">
                  <c:v>Herbst 2015</c:v>
                </c:pt>
              </c:strCache>
            </c:strRef>
          </c:cat>
          <c:val>
            <c:numRef>
              <c:f>Tabelle1!$B$3:$D$3</c:f>
              <c:numCache>
                <c:formatCode>General</c:formatCode>
                <c:ptCount val="3"/>
                <c:pt idx="0">
                  <c:v>85</c:v>
                </c:pt>
                <c:pt idx="1">
                  <c:v>66</c:v>
                </c:pt>
                <c:pt idx="2">
                  <c:v>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2509904"/>
        <c:axId val="312510296"/>
        <c:axId val="0"/>
      </c:bar3DChart>
      <c:catAx>
        <c:axId val="31250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2510296"/>
        <c:crosses val="autoZero"/>
        <c:auto val="1"/>
        <c:lblAlgn val="ctr"/>
        <c:lblOffset val="100"/>
        <c:noMultiLvlLbl val="0"/>
      </c:catAx>
      <c:valAx>
        <c:axId val="31251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250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6E338-977E-4A0E-828A-74D5DF5C6FBF}" type="datetimeFigureOut">
              <a:rPr lang="de-DE" smtClean="0"/>
              <a:t>26.02.2016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8088"/>
            <a:ext cx="43465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09806-CA0C-477B-B5B3-17F5A2D55F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9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09806-CA0C-477B-B5B3-17F5A2D55FE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6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2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C518E-F1A6-42E9-81A3-C22982F119C8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4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2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1" y="5054602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9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4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1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2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4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6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de-DE" smtClean="0"/>
              <a:t>29.02.2016</a:t>
            </a: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mtClean="0"/>
              <a:t>© 2016 Volkshochschule FDS</a:t>
            </a: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0" y="24608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39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1" y="2116140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5588987"/>
            <a:ext cx="873125" cy="54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650" y="152400"/>
            <a:ext cx="6870700" cy="1600200"/>
          </a:xfrm>
        </p:spPr>
        <p:txBody>
          <a:bodyPr/>
          <a:lstStyle/>
          <a:p>
            <a:r>
              <a:rPr lang="de-DE" dirty="0" smtClean="0"/>
              <a:t>PC-Kurse für Kids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079558"/>
              </p:ext>
            </p:extLst>
          </p:nvPr>
        </p:nvGraphicFramePr>
        <p:xfrm>
          <a:off x="685800" y="1828800"/>
          <a:ext cx="769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66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682" y="137410"/>
            <a:ext cx="6870700" cy="1600200"/>
          </a:xfrm>
        </p:spPr>
        <p:txBody>
          <a:bodyPr/>
          <a:lstStyle/>
          <a:p>
            <a:r>
              <a:rPr lang="de-DE" dirty="0" smtClean="0"/>
              <a:t>Ihre Volkshochschule präsentiert …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90854"/>
              </p:ext>
            </p:extLst>
          </p:nvPr>
        </p:nvGraphicFramePr>
        <p:xfrm>
          <a:off x="679150" y="1918741"/>
          <a:ext cx="7243764" cy="29667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332230"/>
                <a:gridCol w="1603693"/>
                <a:gridCol w="1492568"/>
                <a:gridCol w="1113155"/>
                <a:gridCol w="170211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PCKK-129 PC-Kurse für Kids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Wochentag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Uhrzeit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Ort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Frühjahr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 März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Frühjahr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 Mai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24. Juni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 Juli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Herbst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8. Oktober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13:30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Freudenstadt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Herbst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 Dezember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Samstag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13:00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Baiersbronn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2016 Volkshochschule FDS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2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223</Words>
  <Application>Microsoft Office PowerPoint</Application>
  <PresentationFormat>Bildschirmpräsentation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  <vt:lpstr>PC-Kurse für Kids</vt:lpstr>
      <vt:lpstr>Ihre Volkshochschule präsentiert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19</cp:revision>
  <cp:lastPrinted>2016-02-09T22:38:13Z</cp:lastPrinted>
  <dcterms:created xsi:type="dcterms:W3CDTF">2016-02-02T11:07:12Z</dcterms:created>
  <dcterms:modified xsi:type="dcterms:W3CDTF">2016-02-26T22:37:15Z</dcterms:modified>
</cp:coreProperties>
</file>