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4769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62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26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6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28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23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1" y="24609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40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 sz="1800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1800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 sz="1800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800"/>
            </a:p>
          </p:txBody>
        </p:sp>
      </p:grpSp>
    </p:spTree>
    <p:extLst>
      <p:ext uri="{BB962C8B-B14F-4D97-AF65-F5344CB8AC3E}">
        <p14:creationId xmlns:p14="http://schemas.microsoft.com/office/powerpoint/2010/main" val="80918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90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PC-Schulung Kids</vt:lpstr>
      <vt:lpstr>VHS PC-Kurse für Kids</vt:lpstr>
      <vt:lpstr>Kindgerechte Kurse durch: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3</cp:revision>
  <dcterms:created xsi:type="dcterms:W3CDTF">2016-02-02T11:07:12Z</dcterms:created>
  <dcterms:modified xsi:type="dcterms:W3CDTF">2016-02-02T11:27:18Z</dcterms:modified>
</cp:coreProperties>
</file>