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blackWhite">
          <a:xfrm>
            <a:off x="20638" y="12704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1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04.02.2016</a:t>
            </a:fld>
            <a:endParaRPr lang="de-DE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195265" y="234950"/>
            <a:ext cx="3787775" cy="1778000"/>
            <a:chOff x="123" y="148"/>
            <a:chExt cx="2386" cy="1120"/>
          </a:xfrm>
        </p:grpSpPr>
        <p:sp>
          <p:nvSpPr>
            <p:cNvPr id="9225" name="Freeform 9"/>
            <p:cNvSpPr>
              <a:spLocks/>
            </p:cNvSpPr>
            <p:nvPr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27" name="Freeform 11"/>
            <p:cNvSpPr>
              <a:spLocks/>
            </p:cNvSpPr>
            <p:nvPr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grpSp>
          <p:nvGrpSpPr>
            <p:cNvPr id="9228" name="Group 12"/>
            <p:cNvGrpSpPr>
              <a:grpSpLocks/>
            </p:cNvGrpSpPr>
            <p:nvPr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9229" name="Freeform 13"/>
              <p:cNvSpPr>
                <a:spLocks/>
              </p:cNvSpPr>
              <p:nvPr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0" name="Freeform 14"/>
              <p:cNvSpPr>
                <a:spLocks/>
              </p:cNvSpPr>
              <p:nvPr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1" name="Freeform 15"/>
              <p:cNvSpPr>
                <a:spLocks/>
              </p:cNvSpPr>
              <p:nvPr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2" name="Freeform 16"/>
              <p:cNvSpPr>
                <a:spLocks/>
              </p:cNvSpPr>
              <p:nvPr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3" name="Freeform 17"/>
              <p:cNvSpPr>
                <a:spLocks/>
              </p:cNvSpPr>
              <p:nvPr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</p:grpSp>
      </p:grpSp>
      <p:grpSp>
        <p:nvGrpSpPr>
          <p:cNvPr id="9234" name="Group 18"/>
          <p:cNvGrpSpPr>
            <a:grpSpLocks/>
          </p:cNvGrpSpPr>
          <p:nvPr/>
        </p:nvGrpSpPr>
        <p:grpSpPr bwMode="auto">
          <a:xfrm>
            <a:off x="7915275" y="4368804"/>
            <a:ext cx="742950" cy="1058863"/>
            <a:chOff x="4986" y="2752"/>
            <a:chExt cx="468" cy="667"/>
          </a:xfrm>
        </p:grpSpPr>
        <p:sp>
          <p:nvSpPr>
            <p:cNvPr id="9235" name="Freeform 19"/>
            <p:cNvSpPr>
              <a:spLocks/>
            </p:cNvSpPr>
            <p:nvPr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grpSp>
          <p:nvGrpSpPr>
            <p:cNvPr id="9238" name="Group 22"/>
            <p:cNvGrpSpPr>
              <a:grpSpLocks/>
            </p:cNvGrpSpPr>
            <p:nvPr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9239" name="Freeform 23"/>
              <p:cNvSpPr>
                <a:spLocks/>
              </p:cNvSpPr>
              <p:nvPr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0" name="Freeform 24"/>
              <p:cNvSpPr>
                <a:spLocks/>
              </p:cNvSpPr>
              <p:nvPr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1" name="Freeform 25"/>
              <p:cNvSpPr>
                <a:spLocks/>
              </p:cNvSpPr>
              <p:nvPr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2" name="Freeform 26"/>
              <p:cNvSpPr>
                <a:spLocks/>
              </p:cNvSpPr>
              <p:nvPr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3" name="Freeform 27"/>
              <p:cNvSpPr>
                <a:spLocks/>
              </p:cNvSpPr>
              <p:nvPr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</p:grpSp>
      </p:grpSp>
      <p:sp>
        <p:nvSpPr>
          <p:cNvPr id="9244" name="Freeform 28"/>
          <p:cNvSpPr>
            <a:spLocks/>
          </p:cNvSpPr>
          <p:nvPr/>
        </p:nvSpPr>
        <p:spPr bwMode="auto">
          <a:xfrm>
            <a:off x="901702" y="5054604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347698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04.02.2016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3626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04.02.2016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526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04.02.2016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210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04.02.2016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96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04.02.2016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28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04.02.2016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230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04.02.2016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1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04.02.2016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28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9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04.02.2016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423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9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04.02.2016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01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 rot="18427436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48FEDF3-9E8D-4299-932B-C423AEBED4B9}" type="datetimeFigureOut">
              <a:rPr lang="de-DE" smtClean="0"/>
              <a:t>04.02.2016</a:t>
            </a:fld>
            <a:endParaRPr lang="de-DE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 rot="18427436">
            <a:off x="7865271" y="24609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 rot="18427436">
            <a:off x="7831140" y="192089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203" name="Freeform 11"/>
            <p:cNvSpPr>
              <a:spLocks/>
            </p:cNvSpPr>
            <p:nvPr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grpSp>
          <p:nvGrpSpPr>
            <p:cNvPr id="8212" name="Group 20"/>
            <p:cNvGrpSpPr>
              <a:grpSpLocks/>
            </p:cNvGrpSpPr>
            <p:nvPr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8213" name="Group 21"/>
              <p:cNvGrpSpPr>
                <a:grpSpLocks/>
              </p:cNvGrpSpPr>
              <p:nvPr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214" name="Freeform 22"/>
                <p:cNvSpPr>
                  <a:spLocks/>
                </p:cNvSpPr>
                <p:nvPr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15" name="Freeform 23"/>
                <p:cNvSpPr>
                  <a:spLocks/>
                </p:cNvSpPr>
                <p:nvPr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16" name="Freeform 24"/>
                <p:cNvSpPr>
                  <a:spLocks/>
                </p:cNvSpPr>
                <p:nvPr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</p:grpSp>
          <p:sp>
            <p:nvSpPr>
              <p:cNvPr id="8217" name="Freeform 25"/>
              <p:cNvSpPr>
                <a:spLocks/>
              </p:cNvSpPr>
              <p:nvPr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8218" name="Freeform 26"/>
              <p:cNvSpPr>
                <a:spLocks/>
              </p:cNvSpPr>
              <p:nvPr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8219" name="Freeform 27"/>
              <p:cNvSpPr>
                <a:spLocks/>
              </p:cNvSpPr>
              <p:nvPr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grpSp>
            <p:nvGrpSpPr>
              <p:cNvPr id="8220" name="Group 28"/>
              <p:cNvGrpSpPr>
                <a:grpSpLocks/>
              </p:cNvGrpSpPr>
              <p:nvPr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221" name="Freeform 29"/>
                <p:cNvSpPr>
                  <a:spLocks/>
                </p:cNvSpPr>
                <p:nvPr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2" name="Freeform 30"/>
                <p:cNvSpPr>
                  <a:spLocks/>
                </p:cNvSpPr>
                <p:nvPr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3" name="Freeform 31"/>
                <p:cNvSpPr>
                  <a:spLocks/>
                </p:cNvSpPr>
                <p:nvPr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4" name="Freeform 32"/>
                <p:cNvSpPr>
                  <a:spLocks/>
                </p:cNvSpPr>
                <p:nvPr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5" name="Freeform 33"/>
                <p:cNvSpPr>
                  <a:spLocks/>
                </p:cNvSpPr>
                <p:nvPr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6" name="Freeform 34"/>
                <p:cNvSpPr>
                  <a:spLocks/>
                </p:cNvSpPr>
                <p:nvPr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7" name="Freeform 35"/>
                <p:cNvSpPr>
                  <a:spLocks/>
                </p:cNvSpPr>
                <p:nvPr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8" name="Freeform 36"/>
                <p:cNvSpPr>
                  <a:spLocks/>
                </p:cNvSpPr>
                <p:nvPr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</p:grpSp>
        </p:grpSp>
      </p:grpSp>
      <p:grpSp>
        <p:nvGrpSpPr>
          <p:cNvPr id="8229" name="Group 37"/>
          <p:cNvGrpSpPr>
            <a:grpSpLocks/>
          </p:cNvGrpSpPr>
          <p:nvPr/>
        </p:nvGrpSpPr>
        <p:grpSpPr bwMode="auto">
          <a:xfrm>
            <a:off x="8680452" y="2116142"/>
            <a:ext cx="385763" cy="4308475"/>
            <a:chOff x="5468" y="1333"/>
            <a:chExt cx="243" cy="2714"/>
          </a:xfrm>
        </p:grpSpPr>
        <p:sp>
          <p:nvSpPr>
            <p:cNvPr id="8230" name="Freeform 38"/>
            <p:cNvSpPr>
              <a:spLocks/>
            </p:cNvSpPr>
            <p:nvPr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31" name="Freeform 39"/>
            <p:cNvSpPr>
              <a:spLocks/>
            </p:cNvSpPr>
            <p:nvPr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</p:grpSp>
      <p:grpSp>
        <p:nvGrpSpPr>
          <p:cNvPr id="823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233" name="Group 41"/>
            <p:cNvGrpSpPr>
              <a:grpSpLocks/>
            </p:cNvGrpSpPr>
            <p:nvPr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234" name="Freeform 42"/>
              <p:cNvSpPr>
                <a:spLocks/>
              </p:cNvSpPr>
              <p:nvPr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grpSp>
            <p:nvGrpSpPr>
              <p:cNvPr id="8235" name="Group 43"/>
              <p:cNvGrpSpPr>
                <a:grpSpLocks/>
              </p:cNvGrpSpPr>
              <p:nvPr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236" name="Freeform 44"/>
                <p:cNvSpPr>
                  <a:spLocks/>
                </p:cNvSpPr>
                <p:nvPr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37" name="Freeform 45"/>
                <p:cNvSpPr>
                  <a:spLocks/>
                </p:cNvSpPr>
                <p:nvPr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38" name="Freeform 46"/>
                <p:cNvSpPr>
                  <a:spLocks/>
                </p:cNvSpPr>
                <p:nvPr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39" name="Freeform 47"/>
                <p:cNvSpPr>
                  <a:spLocks/>
                </p:cNvSpPr>
                <p:nvPr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0" name="Freeform 48"/>
                <p:cNvSpPr>
                  <a:spLocks/>
                </p:cNvSpPr>
                <p:nvPr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1" name="Freeform 49"/>
                <p:cNvSpPr>
                  <a:spLocks/>
                </p:cNvSpPr>
                <p:nvPr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2" name="Freeform 50"/>
                <p:cNvSpPr>
                  <a:spLocks/>
                </p:cNvSpPr>
                <p:nvPr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3" name="Freeform 51"/>
                <p:cNvSpPr>
                  <a:spLocks/>
                </p:cNvSpPr>
                <p:nvPr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</p:grpSp>
        </p:grpSp>
        <p:sp>
          <p:nvSpPr>
            <p:cNvPr id="8244" name="Line 52"/>
            <p:cNvSpPr>
              <a:spLocks noChangeShapeType="1"/>
            </p:cNvSpPr>
            <p:nvPr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80918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VHS PC-Kurse für Kids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 Kurse für Kinder und Jugendliche von 4 – 14 Jahren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010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Freudenstadt</a:t>
            </a:r>
          </a:p>
          <a:p>
            <a:r>
              <a:rPr lang="de-DE" dirty="0" err="1" smtClean="0"/>
              <a:t>Baiersbronn</a:t>
            </a:r>
            <a:endParaRPr lang="de-DE" dirty="0" smtClean="0"/>
          </a:p>
          <a:p>
            <a:r>
              <a:rPr lang="de-DE" dirty="0" smtClean="0"/>
              <a:t>Horb am Neckar</a:t>
            </a:r>
          </a:p>
          <a:p>
            <a:r>
              <a:rPr lang="de-DE" dirty="0" err="1" smtClean="0"/>
              <a:t>Dornstetten</a:t>
            </a:r>
            <a:endParaRPr lang="de-DE" dirty="0" smtClean="0"/>
          </a:p>
          <a:p>
            <a:r>
              <a:rPr lang="de-DE" dirty="0" smtClean="0"/>
              <a:t>Pfalzgrafenweiler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Standorte der angebotenen Schulungen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8335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Kindgerechte Kurse durch: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Pädagogisch geschulte Trainerinnen und Trainer</a:t>
            </a:r>
          </a:p>
          <a:p>
            <a:r>
              <a:rPr lang="de-DE" dirty="0" smtClean="0"/>
              <a:t>Speziell für die unterschiedlichen Altersstufen aufbereitetes Schulungsmaterial</a:t>
            </a:r>
          </a:p>
          <a:p>
            <a:r>
              <a:rPr lang="de-DE" dirty="0" smtClean="0"/>
              <a:t>Auf die Konzentrationsfähigkeit von Kindern abgestimmte Kurszeiten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094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Wir bieten günstige Konditionen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50,- € monatliche Kursgebühr bei einer Zeitstunde Unterricht je Woche</a:t>
            </a:r>
          </a:p>
          <a:p>
            <a:r>
              <a:rPr lang="de-DE" dirty="0" smtClean="0"/>
              <a:t>Ermäßigung der Kursgebühr um 25 % ab dem zweiten Kind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574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Ihr Vorteil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sz="2800" dirty="0" smtClean="0"/>
              <a:t>Alle ausgefallenen Stunden können nachgeholt werden! Dies gilt z. B. für …</a:t>
            </a:r>
            <a:endParaRPr lang="de-DE" sz="28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sz="2800" dirty="0" smtClean="0"/>
              <a:t>… Kursstunden, die durch Ferien entfallen</a:t>
            </a:r>
          </a:p>
          <a:p>
            <a:r>
              <a:rPr lang="de-DE" sz="2800" dirty="0" smtClean="0"/>
              <a:t>… Kursausfall durch Krankheit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9230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C-Schulung Kid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C-Schulung Kids" id="{FB6DBC0A-DE14-48BB-BE94-7E6498ABCA70}" vid="{B3686712-59DC-4338-9EFD-6683B51612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PC-Schulung Kids</Template>
  <TotalTime>0</TotalTime>
  <Words>102</Words>
  <Application>Microsoft Office PowerPoint</Application>
  <PresentationFormat>Bildschirmpräsentation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Comic Sans MS</vt:lpstr>
      <vt:lpstr>PC-Schulung Kids</vt:lpstr>
      <vt:lpstr>VHS PC-Kurse für Kids</vt:lpstr>
      <vt:lpstr>Standorte der angebotenen Schulungen</vt:lpstr>
      <vt:lpstr>Kindgerechte Kurse durch:</vt:lpstr>
      <vt:lpstr>Wir bieten günstige Konditionen</vt:lpstr>
      <vt:lpstr>Ihr Vorteil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VHS PC-Kurse für Kids</dc:title>
  <dc:creator>Helmut Betz</dc:creator>
  <cp:lastModifiedBy>Helmut Betz</cp:lastModifiedBy>
  <cp:revision>6</cp:revision>
  <dcterms:created xsi:type="dcterms:W3CDTF">2016-02-02T11:07:12Z</dcterms:created>
  <dcterms:modified xsi:type="dcterms:W3CDTF">2016-02-04T09:34:04Z</dcterms:modified>
</cp:coreProperties>
</file>