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416" y="60"/>
      </p:cViewPr>
      <p:guideLst/>
    </p:cSldViewPr>
  </p:slideViewPr>
  <p:outlineViewPr>
    <p:cViewPr>
      <p:scale>
        <a:sx n="33" d="100"/>
        <a:sy n="33" d="100"/>
      </p:scale>
      <p:origin x="0" y="-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  <a:endParaRPr lang="de-DE" dirty="0" smtClean="0"/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  <a:endParaRPr lang="de-DE" dirty="0" smtClean="0"/>
          </a:p>
          <a:p>
            <a:r>
              <a:rPr lang="de-DE" dirty="0" smtClean="0"/>
              <a:t>Horb am </a:t>
            </a:r>
            <a:r>
              <a:rPr lang="de-DE" dirty="0" smtClean="0"/>
              <a:t>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132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9</cp:revision>
  <dcterms:created xsi:type="dcterms:W3CDTF">2016-02-02T11:07:12Z</dcterms:created>
  <dcterms:modified xsi:type="dcterms:W3CDTF">2016-02-08T15:23:59Z</dcterms:modified>
</cp:coreProperties>
</file>