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</a:t>
            </a:r>
            <a:r>
              <a:rPr lang="de-DE" dirty="0" smtClean="0"/>
              <a:t>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  <a:endParaRPr lang="de-DE" baseline="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</a:t>
            </a:r>
            <a:r>
              <a:rPr lang="de-DE" dirty="0" smtClean="0"/>
              <a:t>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72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173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Standorte der angebotenen Schulungen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10</cp:revision>
  <cp:lastPrinted>2016-02-09T22:38:13Z</cp:lastPrinted>
  <dcterms:created xsi:type="dcterms:W3CDTF">2016-02-02T11:07:12Z</dcterms:created>
  <dcterms:modified xsi:type="dcterms:W3CDTF">2016-02-09T22:38:23Z</dcterms:modified>
</cp:coreProperties>
</file>